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05.04.2019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166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05.04.2019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9206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05.04.2019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958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05.04.2019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200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05.04.2019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58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05.04.2019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2901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05.04.2019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08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05.04.2019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206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05.04.2019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7692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05.04.2019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388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05.04.2019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9888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B3054-B75A-4BD7-8B3E-8DC0F614FAF3}" type="datetimeFigureOut">
              <a:rPr lang="de-DE" smtClean="0"/>
              <a:t>05.04.2019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472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49988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/>
  <cp:lastModifiedBy/>
  <cp:revision>2</cp:revision>
  <dcterms:created xsi:type="dcterms:W3CDTF">2012-07-30T21:06:50Z</dcterms:created>
  <dcterms:modified xsi:type="dcterms:W3CDTF">2019-04-05T10:41:05Z</dcterms:modified>
</cp:coreProperties>
</file>