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431669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992067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099589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332005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355856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429017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40840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402064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876928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538832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98887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EB3054-B75A-4BD7-8B3E-8DC0F614FAF3}" type="datetimeFigureOut">
              <a:rPr lang="de-DE" smtClean="0"/>
              <a:t>05.04.2019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2006FE-6571-4354-8775-F8708372C2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47254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77499883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Larissa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/>
  <cp:lastModifiedBy/>
  <cp:revision>2</cp:revision>
  <dcterms:created xsi:type="dcterms:W3CDTF">2012-07-30T21:06:50Z</dcterms:created>
  <dcterms:modified xsi:type="dcterms:W3CDTF">2019-04-05T10:41:05Z</dcterms:modified>
</cp:coreProperties>
</file>

<file path=docProps/thumbnail.jpeg>
</file>